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Kavya Swetha J</dc:creator>
  <cp:keywords>DAFcTUx61Vw,BAFYTV36YyE</cp:keywords>
  <dc:title>OS Project 1st Review</dc:title>
  <dcterms:created xsi:type="dcterms:W3CDTF">2023-03-06T18:59:26Z</dcterms:created>
  <dcterms:modified xsi:type="dcterms:W3CDTF">2023-03-06T18:59:26Z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2023-03-06T00:00:00Z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2023-03-06T00:00:00Z</vt:filetime>
  </property>
</Properties>
</file>